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6"/>
  </p:notesMasterIdLst>
  <p:sldIdLst>
    <p:sldId id="256" r:id="rId2"/>
    <p:sldId id="262" r:id="rId3"/>
    <p:sldId id="257" r:id="rId4"/>
    <p:sldId id="258" r:id="rId5"/>
    <p:sldId id="259" r:id="rId6"/>
    <p:sldId id="260" r:id="rId7"/>
    <p:sldId id="263" r:id="rId8"/>
    <p:sldId id="261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6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5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60D3C-F9D8-4B9E-A113-41581ECCFABB}" type="datetimeFigureOut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41C11-418E-4D7D-9BF9-4B32A54E1C6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922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D0811E-18B2-42D9-90FF-1AF89B3034CB}" type="slidenum">
              <a:rPr lang="zh-TW" altLang="en-US"/>
              <a:pPr/>
              <a:t>34</a:t>
            </a:fld>
            <a:endParaRPr lang="en-US" altLang="zh-TW"/>
          </a:p>
        </p:txBody>
      </p:sp>
      <p:sp>
        <p:nvSpPr>
          <p:cNvPr id="10752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備忘稿版面配置區 2"/>
          <p:cNvSpPr>
            <a:spLocks noGrp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7524" name="投影片編號版面配置區 3"/>
          <p:cNvSpPr txBox="1">
            <a:spLocks noGrp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B811A47C-174C-48E5-BB3B-A72EC49D71FC}" type="slidenum">
              <a:rPr kumimoji="1" lang="en-US" altLang="zh-TW" sz="1200"/>
              <a:pPr algn="r" eaLnBrk="1" hangingPunct="1"/>
              <a:t>34</a:t>
            </a:fld>
            <a:endParaRPr kumimoji="1" lang="en-US" altLang="zh-TW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圓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35A6-1A6B-406B-AD41-E95D61A5C73E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E4CCA-FAAC-4C92-B7F2-1F1AF5356913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AF5DE-B077-4B0B-942F-2E42A4E5661A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1A9A4-BA2F-4741-9658-18FD08843C17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圓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6FD51-F34B-4153-9931-9182166227D9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B161E-DF29-491C-B33A-EF18D1DB7ECE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D616-8A18-4F46-B047-09A66B88B3D9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1C3E-A0F4-4E44-9BCB-778C6ABBC242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CC8BB-DBCD-421D-94A9-097278293F7C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圓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D7AE6-3104-450F-A005-EDF10E1D0B05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45B6-56A8-4C25-9469-805E49E59CAE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圓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51B8F25-8493-4AB4-A4B5-A123AE34115C}" type="datetime1">
              <a:rPr lang="zh-TW" altLang="en-US" smtClean="0"/>
              <a:t>2017/9/14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946051E-71B0-4E2A-A305-5A2B170BC4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47664" y="4941168"/>
            <a:ext cx="6400800" cy="1600200"/>
          </a:xfrm>
        </p:spPr>
        <p:txBody>
          <a:bodyPr/>
          <a:lstStyle/>
          <a:p>
            <a:r>
              <a:rPr lang="zh-TW" altLang="en-US" dirty="0" smtClean="0"/>
              <a:t>鎧騛資訊 </a:t>
            </a:r>
            <a:r>
              <a:rPr lang="en-US" altLang="zh-TW" dirty="0" smtClean="0"/>
              <a:t>Kenny</a:t>
            </a:r>
          </a:p>
          <a:p>
            <a:r>
              <a:rPr lang="en-US" altLang="zh-TW" smtClean="0"/>
              <a:t>2017/09/15</a:t>
            </a: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55190" y="3284984"/>
            <a:ext cx="8229600" cy="1470025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zh-TW" altLang="en-US" dirty="0"/>
              <a:t>自主學習平台 功能介紹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" y="1556792"/>
            <a:ext cx="912971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672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首頁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實際登入操作說明</a:t>
            </a:r>
            <a:endParaRPr lang="zh-TW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77875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7140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電子</a:t>
            </a:r>
            <a:r>
              <a:rPr lang="zh-TW" altLang="en-US" dirty="0" smtClean="0"/>
              <a:t>書功能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948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7726064" cy="455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11760" y="4365104"/>
            <a:ext cx="1080120" cy="122413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向右箭號 5"/>
          <p:cNvSpPr/>
          <p:nvPr/>
        </p:nvSpPr>
        <p:spPr>
          <a:xfrm rot="2263960">
            <a:off x="1733529" y="4119366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2174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首頁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1385888"/>
            <a:ext cx="9129713" cy="408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6430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2583" y="373307"/>
            <a:ext cx="7772400" cy="6757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zh-TW" b="1" dirty="0" smtClean="0"/>
              <a:t>基本介紹</a:t>
            </a:r>
            <a:r>
              <a:rPr lang="en-US" altLang="zh-TW" b="1" dirty="0" smtClean="0"/>
              <a:t>-I</a:t>
            </a:r>
            <a:endParaRPr lang="zh-TW" altLang="en-US" b="1" dirty="0"/>
          </a:p>
        </p:txBody>
      </p:sp>
      <p:grpSp>
        <p:nvGrpSpPr>
          <p:cNvPr id="5" name="群組 4"/>
          <p:cNvGrpSpPr/>
          <p:nvPr/>
        </p:nvGrpSpPr>
        <p:grpSpPr>
          <a:xfrm>
            <a:off x="295255" y="1847502"/>
            <a:ext cx="5095280" cy="4317601"/>
            <a:chOff x="277296" y="1422068"/>
            <a:chExt cx="5095280" cy="4317601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296" y="1847502"/>
              <a:ext cx="2995282" cy="169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296" y="4036867"/>
              <a:ext cx="3078741" cy="1702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2885651"/>
              <a:ext cx="2888808" cy="1684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6"/>
            <p:cNvSpPr txBox="1"/>
            <p:nvPr/>
          </p:nvSpPr>
          <p:spPr>
            <a:xfrm>
              <a:off x="467544" y="1422068"/>
              <a:ext cx="720080" cy="3693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TW" altLang="en-US" dirty="0"/>
                <a:t>住家</a:t>
              </a: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62583" y="3543002"/>
              <a:ext cx="1188132" cy="3693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TW" altLang="en-US" dirty="0"/>
                <a:t>醫院大廳</a:t>
              </a: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3405491" y="2510586"/>
              <a:ext cx="783915" cy="3693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TW" altLang="en-US" dirty="0"/>
                <a:t>病房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12123" y="12588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場景</a:t>
            </a:r>
            <a:endParaRPr lang="zh-TW" alt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53633"/>
            <a:ext cx="3567113" cy="419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5372576" y="12307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人物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066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2583" y="373307"/>
            <a:ext cx="7772400" cy="6757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zh-TW" b="1" dirty="0" smtClean="0"/>
              <a:t>基本介紹</a:t>
            </a:r>
            <a:r>
              <a:rPr lang="en-US" altLang="zh-TW" b="1" dirty="0" smtClean="0"/>
              <a:t>-II</a:t>
            </a:r>
            <a:endParaRPr lang="zh-TW" altLang="en-US" b="1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790709" y="1196752"/>
            <a:ext cx="832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b="1" dirty="0"/>
              <a:t>模板為預設的場景，可供編輯者快速建立動畫，而本系統提供六個模板可以選擇</a:t>
            </a:r>
            <a:r>
              <a:rPr lang="en-US" altLang="zh-TW" b="1" dirty="0"/>
              <a:t>:</a:t>
            </a:r>
            <a:endParaRPr lang="zh-TW" altLang="en-US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743700" cy="457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77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16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6912768" cy="466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56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68637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6604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484784"/>
            <a:ext cx="745462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829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69930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7924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會議</a:t>
            </a:r>
            <a:r>
              <a:rPr lang="en-US" altLang="zh-TW" dirty="0"/>
              <a:t>/</a:t>
            </a:r>
            <a:r>
              <a:rPr lang="zh-TW" altLang="en-US" dirty="0"/>
              <a:t>資料</a:t>
            </a:r>
            <a:r>
              <a:rPr lang="zh-TW" altLang="en-US" dirty="0" smtClean="0"/>
              <a:t>功能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488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4099"/>
            <a:ext cx="7704856" cy="54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249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2583" y="373307"/>
            <a:ext cx="7772400" cy="6757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TW" altLang="en-US" b="1" dirty="0" smtClean="0"/>
              <a:t>功能介紹</a:t>
            </a:r>
            <a:endParaRPr lang="zh-TW" altLang="en-US" b="1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21</a:t>
            </a:fld>
            <a:endParaRPr lang="zh-TW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73882"/>
            <a:ext cx="7200800" cy="554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41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22</a:t>
            </a:fld>
            <a:endParaRPr lang="zh-TW" alt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63" y="260648"/>
            <a:ext cx="3615559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6797675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82" y="2080667"/>
            <a:ext cx="631676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2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344816" cy="643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326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24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8436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0910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6984776" cy="583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5062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26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601275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2202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27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408712" cy="644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158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28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87338"/>
            <a:ext cx="7128792" cy="531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8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29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9781"/>
            <a:ext cx="6552728" cy="639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7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會議</a:t>
            </a:r>
            <a:r>
              <a:rPr lang="en-US" altLang="zh-TW" dirty="0" smtClean="0"/>
              <a:t>/</a:t>
            </a:r>
            <a:r>
              <a:rPr lang="zh-TW" altLang="en-US" dirty="0" smtClean="0"/>
              <a:t>資料功能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角色</a:t>
            </a:r>
            <a:r>
              <a:rPr lang="en-US" altLang="zh-TW" dirty="0" smtClean="0"/>
              <a:t>-</a:t>
            </a:r>
            <a:r>
              <a:rPr lang="zh-TW" altLang="en-US" dirty="0" smtClean="0"/>
              <a:t>教師登入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3"/>
            <a:ext cx="7142063" cy="391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810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30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19361"/>
            <a:ext cx="791726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55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31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056784" cy="616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5886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AR </a:t>
            </a:r>
            <a:r>
              <a:rPr lang="zh-TW" altLang="en-US" dirty="0" smtClean="0"/>
              <a:t>行動學習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456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老師端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33</a:t>
            </a:fld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首頁</a:t>
            </a:r>
            <a:r>
              <a:rPr lang="en-US" altLang="zh-TW" dirty="0" smtClean="0"/>
              <a:t>-</a:t>
            </a:r>
            <a:r>
              <a:rPr lang="zh-TW" altLang="en-US" dirty="0"/>
              <a:t>實際登入操作說明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2136775"/>
            <a:ext cx="76708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46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 txBox="1">
            <a:spLocks noGrp="1" noChangeArrowheads="1"/>
          </p:cNvSpPr>
          <p:nvPr/>
        </p:nvSpPr>
        <p:spPr bwMode="auto">
          <a:xfrm>
            <a:off x="3929063" y="62865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fld id="{8F9813A8-D0A9-4851-A7E0-2BADAC5C6B00}" type="slidenum">
              <a:rPr kumimoji="1" lang="en-US" altLang="zh-TW" sz="1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新細明體" pitchFamily="18" charset="-120"/>
              </a:rPr>
              <a:pPr algn="ctr" eaLnBrk="1" hangingPunct="1">
                <a:defRPr/>
              </a:pPr>
              <a:t>34</a:t>
            </a:fld>
            <a:endParaRPr kumimoji="1" lang="en-US" altLang="zh-TW" sz="1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新細明體" pitchFamily="18" charset="-120"/>
            </a:endParaRPr>
          </a:p>
        </p:txBody>
      </p:sp>
      <p:pic>
        <p:nvPicPr>
          <p:cNvPr id="106499" name="Picture 6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752600"/>
            <a:ext cx="5508625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0" name="WordArt 16"/>
          <p:cNvSpPr>
            <a:spLocks noChangeArrowheads="1" noChangeShapeType="1" noTextEdit="1"/>
          </p:cNvSpPr>
          <p:nvPr/>
        </p:nvSpPr>
        <p:spPr bwMode="auto">
          <a:xfrm>
            <a:off x="3348038" y="1773238"/>
            <a:ext cx="3455987" cy="1511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36343"/>
              </a:avLst>
            </a:prstTxWarp>
          </a:bodyPr>
          <a:lstStyle/>
          <a:p>
            <a:pPr algn="ctr"/>
            <a:r>
              <a:rPr lang="en-US" altLang="zh-TW" sz="3600" b="1" kern="10" dirty="0">
                <a:gradFill rotWithShape="1">
                  <a:gsLst>
                    <a:gs pos="0">
                      <a:srgbClr val="000099"/>
                    </a:gs>
                    <a:gs pos="100000">
                      <a:srgbClr val="99CC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</a:t>
            </a:r>
            <a:endParaRPr lang="zh-TW" altLang="en-US" sz="3600" b="1" kern="10" dirty="0">
              <a:gradFill rotWithShape="1">
                <a:gsLst>
                  <a:gs pos="0">
                    <a:srgbClr val="000099"/>
                  </a:gs>
                  <a:gs pos="100000">
                    <a:srgbClr val="99CCFF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6501" name="WordArt 22"/>
          <p:cNvSpPr>
            <a:spLocks noChangeArrowheads="1" noChangeShapeType="1" noTextEdit="1"/>
          </p:cNvSpPr>
          <p:nvPr/>
        </p:nvSpPr>
        <p:spPr bwMode="auto">
          <a:xfrm>
            <a:off x="0" y="1230313"/>
            <a:ext cx="3048000" cy="144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36343"/>
              </a:avLst>
            </a:prstTxWarp>
          </a:bodyPr>
          <a:lstStyle/>
          <a:p>
            <a:pPr algn="ctr"/>
            <a:r>
              <a:rPr lang="en-US" altLang="zh-TW" sz="3600" b="1" kern="10">
                <a:gradFill rotWithShape="1">
                  <a:gsLst>
                    <a:gs pos="0">
                      <a:srgbClr val="000099"/>
                    </a:gs>
                    <a:gs pos="100000">
                      <a:srgbClr val="99CC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Q</a:t>
            </a:r>
            <a:endParaRPr lang="zh-TW" altLang="en-US" sz="3600" b="1" kern="10">
              <a:gradFill rotWithShape="1">
                <a:gsLst>
                  <a:gs pos="0">
                    <a:srgbClr val="000099"/>
                  </a:gs>
                  <a:gs pos="100000">
                    <a:srgbClr val="99CCFF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6502" name="WordArt 23"/>
          <p:cNvSpPr>
            <a:spLocks noChangeArrowheads="1" noChangeShapeType="1" noTextEdit="1"/>
          </p:cNvSpPr>
          <p:nvPr/>
        </p:nvSpPr>
        <p:spPr bwMode="auto">
          <a:xfrm>
            <a:off x="2268538" y="2349500"/>
            <a:ext cx="12954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36343"/>
              </a:avLst>
            </a:prstTxWarp>
          </a:bodyPr>
          <a:lstStyle/>
          <a:p>
            <a:pPr algn="ctr"/>
            <a:r>
              <a:rPr lang="en-US" altLang="zh-TW" sz="3600" b="1" kern="10">
                <a:gradFill rotWithShape="1">
                  <a:gsLst>
                    <a:gs pos="0">
                      <a:srgbClr val="336699"/>
                    </a:gs>
                    <a:gs pos="100000">
                      <a:srgbClr val="CCCC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&amp;</a:t>
            </a:r>
            <a:endParaRPr lang="zh-TW" altLang="en-US" sz="3600" b="1" kern="10">
              <a:gradFill rotWithShape="1">
                <a:gsLst>
                  <a:gs pos="0">
                    <a:srgbClr val="336699"/>
                  </a:gs>
                  <a:gs pos="100000">
                    <a:srgbClr val="CCCCFF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6503" name="圖片 4" descr="j0445508.wm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500438"/>
            <a:ext cx="29098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251520" y="3499393"/>
            <a:ext cx="5076825" cy="21336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zh-TW" altLang="en-US" sz="48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感謝聆聽</a:t>
            </a:r>
            <a:r>
              <a:rPr lang="zh-TW" altLang="en-US" sz="4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4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zh-TW" altLang="en-US" sz="4800" b="1" dirty="0">
                <a:solidFill>
                  <a:srgbClr val="800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歡迎提問討論</a:t>
            </a:r>
            <a:r>
              <a:rPr lang="zh-TW" altLang="en-US" sz="4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7386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點選會議類別</a:t>
            </a:r>
            <a:r>
              <a:rPr lang="en-US" altLang="zh-TW" dirty="0" smtClean="0"/>
              <a:t>(</a:t>
            </a:r>
            <a:r>
              <a:rPr lang="zh-TW" altLang="en-US" dirty="0" smtClean="0"/>
              <a:t>譬如</a:t>
            </a:r>
            <a:r>
              <a:rPr lang="en-US" altLang="zh-TW" dirty="0" smtClean="0"/>
              <a:t>:</a:t>
            </a:r>
            <a:r>
              <a:rPr lang="zh-TW" altLang="en-US" dirty="0" smtClean="0"/>
              <a:t>點選校務會議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82" y="1844824"/>
            <a:ext cx="77343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084168" y="3429000"/>
            <a:ext cx="2088232" cy="133682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" name="直線單箭頭接點 5"/>
          <p:cNvCxnSpPr/>
          <p:nvPr/>
        </p:nvCxnSpPr>
        <p:spPr>
          <a:xfrm flipH="1">
            <a:off x="4788024" y="4365104"/>
            <a:ext cx="14401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2267744" y="5157192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若是被指定是會議參與人員，則會有 </a:t>
            </a:r>
            <a:r>
              <a:rPr lang="en-US" altLang="zh-TW" dirty="0" smtClean="0"/>
              <a:t>“</a:t>
            </a:r>
            <a:r>
              <a:rPr lang="zh-TW" altLang="en-US" dirty="0" smtClean="0"/>
              <a:t>我要報告</a:t>
            </a:r>
            <a:r>
              <a:rPr lang="en-US" altLang="zh-TW" dirty="0" smtClean="0"/>
              <a:t>”</a:t>
            </a:r>
            <a:r>
              <a:rPr lang="zh-TW" altLang="en-US" dirty="0" smtClean="0"/>
              <a:t>、</a:t>
            </a:r>
            <a:r>
              <a:rPr lang="en-US" altLang="zh-TW" dirty="0" smtClean="0"/>
              <a:t>“</a:t>
            </a:r>
            <a:r>
              <a:rPr lang="zh-TW" altLang="en-US" dirty="0" smtClean="0"/>
              <a:t>我要提案</a:t>
            </a:r>
            <a:r>
              <a:rPr lang="en-US" altLang="zh-TW" dirty="0" smtClean="0"/>
              <a:t>”</a:t>
            </a:r>
            <a:r>
              <a:rPr lang="zh-TW" altLang="en-US" dirty="0" smtClean="0"/>
              <a:t>、</a:t>
            </a:r>
            <a:r>
              <a:rPr lang="en-US" altLang="zh-TW" dirty="0" smtClean="0"/>
              <a:t>“</a:t>
            </a:r>
            <a:r>
              <a:rPr lang="zh-TW" altLang="en-US" dirty="0" smtClean="0"/>
              <a:t>意見回覆</a:t>
            </a:r>
            <a:r>
              <a:rPr lang="en-US" altLang="zh-TW" dirty="0" smtClean="0"/>
              <a:t>”</a:t>
            </a:r>
            <a:r>
              <a:rPr lang="zh-TW" altLang="en-US" dirty="0" smtClean="0"/>
              <a:t>、</a:t>
            </a:r>
            <a:r>
              <a:rPr lang="zh-TW" altLang="en-US" dirty="0"/>
              <a:t> </a:t>
            </a:r>
            <a:r>
              <a:rPr lang="en-US" altLang="zh-TW" dirty="0" smtClean="0"/>
              <a:t>“</a:t>
            </a:r>
            <a:r>
              <a:rPr lang="zh-TW" altLang="en-US" dirty="0" smtClean="0"/>
              <a:t>開會資料</a:t>
            </a:r>
            <a:r>
              <a:rPr lang="en-US" altLang="zh-TW" dirty="0" smtClean="0"/>
              <a:t>”</a:t>
            </a:r>
            <a:r>
              <a:rPr lang="zh-TW" altLang="en-US" dirty="0" smtClean="0"/>
              <a:t>等功能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85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047" y="1556791"/>
            <a:ext cx="4329697" cy="3586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958952" cy="358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83568" y="1052736"/>
            <a:ext cx="2376264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我要報告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4674468" y="1083132"/>
            <a:ext cx="2376264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我要提案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245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r>
              <a:rPr lang="zh-TW" altLang="en-US" dirty="0" smtClean="0"/>
              <a:t>開會資料頁面</a:t>
            </a:r>
            <a:endParaRPr lang="zh-TW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772400" cy="384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7035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電子</a:t>
            </a:r>
            <a:r>
              <a:rPr lang="zh-TW" altLang="en-US" dirty="0" smtClean="0"/>
              <a:t>書功能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0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79171" cy="466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948264" y="2780928"/>
            <a:ext cx="1080120" cy="122413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向右箭號 4"/>
          <p:cNvSpPr/>
          <p:nvPr/>
        </p:nvSpPr>
        <p:spPr>
          <a:xfrm rot="2263960">
            <a:off x="6042318" y="2424092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9133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著作權授權聲明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1844824"/>
            <a:ext cx="847999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051E-71B0-4E2A-A305-5A2B170BC452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80525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公正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公正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449</TotalTime>
  <Words>178</Words>
  <Application>Microsoft Office PowerPoint</Application>
  <PresentationFormat>如螢幕大小 (4:3)</PresentationFormat>
  <Paragraphs>69</Paragraphs>
  <Slides>34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35" baseType="lpstr">
      <vt:lpstr>公正</vt:lpstr>
      <vt:lpstr>自主學習平台 功能介紹</vt:lpstr>
      <vt:lpstr>會議/資料功能</vt:lpstr>
      <vt:lpstr>會議/資料功能</vt:lpstr>
      <vt:lpstr>點選會議類別(譬如:點選校務會議)</vt:lpstr>
      <vt:lpstr>PowerPoint 簡報</vt:lpstr>
      <vt:lpstr>開會資料頁面</vt:lpstr>
      <vt:lpstr>電子書功能</vt:lpstr>
      <vt:lpstr>PowerPoint 簡報</vt:lpstr>
      <vt:lpstr>著作權授權聲明</vt:lpstr>
      <vt:lpstr>首頁</vt:lpstr>
      <vt:lpstr>電子書功能</vt:lpstr>
      <vt:lpstr>PowerPoint 簡報</vt:lpstr>
      <vt:lpstr>首頁</vt:lpstr>
      <vt:lpstr>基本介紹-I</vt:lpstr>
      <vt:lpstr>基本介紹-II</vt:lpstr>
      <vt:lpstr>PowerPoint 簡報</vt:lpstr>
      <vt:lpstr>PowerPoint 簡報</vt:lpstr>
      <vt:lpstr>PowerPoint 簡報</vt:lpstr>
      <vt:lpstr>PowerPoint 簡報</vt:lpstr>
      <vt:lpstr>PowerPoint 簡報</vt:lpstr>
      <vt:lpstr>功能介紹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AR 行動學習</vt:lpstr>
      <vt:lpstr>老師端</vt:lpstr>
      <vt:lpstr>感謝聆聽     歡迎提問討論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自主學習平台 功能介紹</dc:title>
  <dc:creator>kenny</dc:creator>
  <cp:lastModifiedBy>kenny</cp:lastModifiedBy>
  <cp:revision>12</cp:revision>
  <dcterms:created xsi:type="dcterms:W3CDTF">2017-09-14T05:52:43Z</dcterms:created>
  <dcterms:modified xsi:type="dcterms:W3CDTF">2017-09-14T13:26:04Z</dcterms:modified>
</cp:coreProperties>
</file>