
<file path=[Content_Types].xml><?xml version="1.0" encoding="utf-8"?>
<Types xmlns="http://schemas.openxmlformats.org/package/2006/content-types">
  <Default Extension="tmp" ContentType="image/png"/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handoutMasterIdLst>
    <p:handoutMasterId r:id="rId10"/>
  </p:handoutMasterIdLst>
  <p:sldIdLst>
    <p:sldId id="256" r:id="rId2"/>
    <p:sldId id="260" r:id="rId3"/>
    <p:sldId id="257" r:id="rId4"/>
    <p:sldId id="258" r:id="rId5"/>
    <p:sldId id="259" r:id="rId6"/>
    <p:sldId id="261" r:id="rId7"/>
    <p:sldId id="262" r:id="rId8"/>
  </p:sldIdLst>
  <p:sldSz cx="9144000" cy="6858000" type="screen4x3"/>
  <p:notesSz cx="6797675" cy="9926638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-16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2D09229-03FA-4CC8-88CB-AA889345ACD6}" type="datetime1">
              <a:rPr lang="zh-TW" altLang="en-US" smtClean="0"/>
              <a:t>2018/5/22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DC3BC69-0569-447D-8928-7147BF20DF6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79169664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13A6888-62ED-4FCB-BAA7-54ECD843DDE9}" type="datetime1">
              <a:rPr lang="zh-TW" altLang="en-US" smtClean="0"/>
              <a:t>2018/5/22</a:t>
            </a:fld>
            <a:endParaRPr lang="zh-TW" altLang="en-US"/>
          </a:p>
        </p:txBody>
      </p:sp>
      <p:sp>
        <p:nvSpPr>
          <p:cNvPr id="4" name="投影片圖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TW" alt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DB9ECDC-653E-482A-A211-E0D384A5EAAF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83291224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B9ECDC-653E-482A-A211-E0D384A5EAAF}" type="slidenum">
              <a:rPr lang="zh-TW" altLang="en-US" smtClean="0"/>
              <a:t>1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73431723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B9ECDC-653E-482A-A211-E0D384A5EAAF}" type="slidenum">
              <a:rPr lang="zh-TW" altLang="en-US" smtClean="0"/>
              <a:t>5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7276331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標題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9" name="副標題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zh-TW" altLang="en-US" smtClean="0"/>
              <a:t>按一下以編輯母片副標題樣式</a:t>
            </a:r>
            <a:endParaRPr kumimoji="0" lang="en-US"/>
          </a:p>
        </p:txBody>
      </p:sp>
      <p:sp>
        <p:nvSpPr>
          <p:cNvPr id="28" name="日期版面配置區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5BBEAD13-0566-4C6C-97E7-55F17F24B09F}" type="datetimeFigureOut">
              <a:rPr lang="zh-TW" altLang="en-US" smtClean="0"/>
              <a:t>2018/5/22</a:t>
            </a:fld>
            <a:endParaRPr lang="zh-TW" altLang="en-US"/>
          </a:p>
        </p:txBody>
      </p:sp>
      <p:sp>
        <p:nvSpPr>
          <p:cNvPr id="17" name="頁尾版面配置區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zh-TW" altLang="en-US"/>
          </a:p>
        </p:txBody>
      </p:sp>
      <p:sp>
        <p:nvSpPr>
          <p:cNvPr id="29" name="投影片編號版面配置區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73DA0BB7-265A-403C-9275-D587AB510EDC}" type="slidenum">
              <a:rPr lang="zh-TW" altLang="en-US" smtClean="0"/>
              <a:t>‹#›</a:t>
            </a:fld>
            <a:endParaRPr lang="zh-TW" altLang="en-US"/>
          </a:p>
        </p:txBody>
      </p:sp>
      <p:sp>
        <p:nvSpPr>
          <p:cNvPr id="21" name="矩形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矩形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矩形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矩形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BEAD13-0566-4C6C-97E7-55F17F24B09F}" type="datetimeFigureOut">
              <a:rPr lang="zh-TW" altLang="en-US" smtClean="0"/>
              <a:t>2018/5/22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BEAD13-0566-4C6C-97E7-55F17F24B09F}" type="datetimeFigureOut">
              <a:rPr lang="zh-TW" altLang="en-US" smtClean="0"/>
              <a:t>2018/5/22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t>‹#›</a:t>
            </a:fld>
            <a:endParaRPr lang="zh-TW" altLang="en-US"/>
          </a:p>
        </p:txBody>
      </p:sp>
      <p:sp>
        <p:nvSpPr>
          <p:cNvPr id="7" name="直線接點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等腰三角形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直線接點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BEAD13-0566-4C6C-97E7-55F17F24B09F}" type="datetimeFigureOut">
              <a:rPr lang="zh-TW" altLang="en-US" smtClean="0"/>
              <a:t>2018/5/22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t>‹#›</a:t>
            </a:fld>
            <a:endParaRPr lang="zh-TW" altLang="en-US"/>
          </a:p>
        </p:txBody>
      </p:sp>
      <p:sp>
        <p:nvSpPr>
          <p:cNvPr id="8" name="內容版面配置區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章節標題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zh-TW" altLang="en-US" smtClean="0"/>
              <a:t>按一下以編輯母片文字樣式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5BBEAD13-0566-4C6C-97E7-55F17F24B09F}" type="datetimeFigureOut">
              <a:rPr lang="zh-TW" altLang="en-US" smtClean="0"/>
              <a:t>2018/5/22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73DA0BB7-265A-403C-9275-D587AB510EDC}" type="slidenum">
              <a:rPr lang="zh-TW" altLang="en-US" smtClean="0"/>
              <a:t>‹#›</a:t>
            </a:fld>
            <a:endParaRPr lang="zh-TW" altLang="en-US"/>
          </a:p>
        </p:txBody>
      </p:sp>
      <p:sp>
        <p:nvSpPr>
          <p:cNvPr id="7" name="矩形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矩形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BEAD13-0566-4C6C-97E7-55F17F24B09F}" type="datetimeFigureOut">
              <a:rPr lang="zh-TW" altLang="en-US" smtClean="0"/>
              <a:t>2018/5/22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t>‹#›</a:t>
            </a:fld>
            <a:endParaRPr lang="zh-TW" altLang="en-US"/>
          </a:p>
        </p:txBody>
      </p:sp>
      <p:sp>
        <p:nvSpPr>
          <p:cNvPr id="9" name="內容版面配置區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11" name="內容版面配置區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zh-TW" altLang="en-US" smtClean="0"/>
              <a:t>按一下以編輯母片文字樣式</a:t>
            </a:r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zh-TW" altLang="en-US" smtClean="0"/>
              <a:t>按一下以編輯母片文字樣式</a:t>
            </a:r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BEAD13-0566-4C6C-97E7-55F17F24B09F}" type="datetimeFigureOut">
              <a:rPr lang="zh-TW" altLang="en-US" smtClean="0"/>
              <a:t>2018/5/22</a:t>
            </a:fld>
            <a:endParaRPr lang="zh-TW" alt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t>‹#›</a:t>
            </a:fld>
            <a:endParaRPr lang="zh-TW" altLang="en-US"/>
          </a:p>
        </p:txBody>
      </p:sp>
      <p:sp>
        <p:nvSpPr>
          <p:cNvPr id="11" name="內容版面配置區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13" name="內容版面配置區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BEAD13-0566-4C6C-97E7-55F17F24B09F}" type="datetimeFigureOut">
              <a:rPr lang="zh-TW" altLang="en-US" smtClean="0"/>
              <a:t>2018/5/22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t>‹#›</a:t>
            </a:fld>
            <a:endParaRPr lang="zh-TW" altLang="en-US"/>
          </a:p>
        </p:txBody>
      </p:sp>
      <p:sp>
        <p:nvSpPr>
          <p:cNvPr id="6" name="等腰三角形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BEAD13-0566-4C6C-97E7-55F17F24B09F}" type="datetimeFigureOut">
              <a:rPr lang="zh-TW" altLang="en-US" smtClean="0"/>
              <a:t>2018/5/22</a:t>
            </a:fld>
            <a:endParaRPr lang="zh-TW" alt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t>‹#›</a:t>
            </a:fld>
            <a:endParaRPr lang="zh-TW" altLang="en-US"/>
          </a:p>
        </p:txBody>
      </p:sp>
      <p:sp>
        <p:nvSpPr>
          <p:cNvPr id="5" name="直線接點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等腰三角形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BEAD13-0566-4C6C-97E7-55F17F24B09F}" type="datetimeFigureOut">
              <a:rPr lang="zh-TW" altLang="en-US" smtClean="0"/>
              <a:t>2018/5/22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t>‹#›</a:t>
            </a:fld>
            <a:endParaRPr lang="zh-TW" altLang="en-US"/>
          </a:p>
        </p:txBody>
      </p:sp>
      <p:sp>
        <p:nvSpPr>
          <p:cNvPr id="8" name="直線接點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直線接點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等腰三角形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內容版面配置區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含標題的圖片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zh-TW" altLang="en-US" smtClean="0"/>
              <a:t>按一下圖示以新增圖片</a:t>
            </a:r>
            <a:endParaRPr kumimoji="0" 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BEAD13-0566-4C6C-97E7-55F17F24B09F}" type="datetimeFigureOut">
              <a:rPr lang="zh-TW" altLang="en-US" smtClean="0"/>
              <a:t>2018/5/22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t>‹#›</a:t>
            </a:fld>
            <a:endParaRPr lang="zh-TW" altLang="en-US"/>
          </a:p>
        </p:txBody>
      </p:sp>
      <p:sp>
        <p:nvSpPr>
          <p:cNvPr id="8" name="直線接點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等腰三角形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矩形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標題版面配置區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13" name="文字版面配置區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zh-TW" altLang="en-US" smtClean="0"/>
              <a:t>按一下以編輯母片文字樣式</a:t>
            </a:r>
          </a:p>
          <a:p>
            <a:pPr lvl="1" eaLnBrk="1" latinLnBrk="0" hangingPunct="1"/>
            <a:r>
              <a:rPr kumimoji="0" lang="zh-TW" altLang="en-US" smtClean="0"/>
              <a:t>第二層</a:t>
            </a:r>
          </a:p>
          <a:p>
            <a:pPr lvl="2" eaLnBrk="1" latinLnBrk="0" hangingPunct="1"/>
            <a:r>
              <a:rPr kumimoji="0" lang="zh-TW" altLang="en-US" smtClean="0"/>
              <a:t>第三層</a:t>
            </a:r>
          </a:p>
          <a:p>
            <a:pPr lvl="3" eaLnBrk="1" latinLnBrk="0" hangingPunct="1"/>
            <a:r>
              <a:rPr kumimoji="0" lang="zh-TW" altLang="en-US" smtClean="0"/>
              <a:t>第四層</a:t>
            </a:r>
          </a:p>
          <a:p>
            <a:pPr lvl="4" eaLnBrk="1" latinLnBrk="0" hangingPunct="1"/>
            <a:r>
              <a:rPr kumimoji="0" lang="zh-TW" altLang="en-US" smtClean="0"/>
              <a:t>第五層</a:t>
            </a:r>
            <a:endParaRPr kumimoji="0" lang="en-US"/>
          </a:p>
        </p:txBody>
      </p:sp>
      <p:sp>
        <p:nvSpPr>
          <p:cNvPr id="14" name="日期版面配置區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5BBEAD13-0566-4C6C-97E7-55F17F24B09F}" type="datetimeFigureOut">
              <a:rPr lang="zh-TW" altLang="en-US" smtClean="0"/>
              <a:t>2018/5/22</a:t>
            </a:fld>
            <a:endParaRPr lang="zh-TW" alt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23" name="投影片編號版面配置區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73DA0BB7-265A-403C-9275-D587AB510EDC}" type="slidenum">
              <a:rPr lang="zh-TW" altLang="en-US" smtClean="0"/>
              <a:t>‹#›</a:t>
            </a:fld>
            <a:endParaRPr lang="zh-TW" altLang="en-US"/>
          </a:p>
        </p:txBody>
      </p:sp>
      <p:sp>
        <p:nvSpPr>
          <p:cNvPr id="28" name="直線接點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直線接點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等腰三角形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mp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mp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dist"/>
            <a:r>
              <a:rPr lang="zh-TW" altLang="en-US" sz="4000" dirty="0" smtClean="0"/>
              <a:t>全方位自主學習平台</a:t>
            </a:r>
            <a:endParaRPr lang="zh-TW" altLang="en-US" sz="4000" dirty="0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ctr"/>
            <a:r>
              <a:rPr lang="zh-TW" altLang="en-US" sz="2800" dirty="0" smtClean="0"/>
              <a:t>教室借用操作說明</a:t>
            </a:r>
            <a:endParaRPr lang="zh-TW" altLang="en-US" sz="2800" dirty="0"/>
          </a:p>
        </p:txBody>
      </p:sp>
      <p:pic>
        <p:nvPicPr>
          <p:cNvPr id="5" name="圖片 4" descr="畫面剪輯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9213"/>
          <a:stretch/>
        </p:blipFill>
        <p:spPr>
          <a:xfrm>
            <a:off x="0" y="22907"/>
            <a:ext cx="9144000" cy="13178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5626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zh-TW" altLang="en-US" dirty="0" smtClean="0"/>
              <a:t>學校首頁</a:t>
            </a:r>
            <a:r>
              <a:rPr lang="en-US" altLang="zh-TW" dirty="0" smtClean="0"/>
              <a:t>-</a:t>
            </a:r>
            <a:r>
              <a:rPr lang="zh-TW" altLang="en-US" dirty="0" smtClean="0"/>
              <a:t>全方位自主學習平台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zh-TW" alt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495" t="8225" r="25070" b="4206"/>
          <a:stretch/>
        </p:blipFill>
        <p:spPr bwMode="auto">
          <a:xfrm>
            <a:off x="1403648" y="1196752"/>
            <a:ext cx="6552728" cy="55168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圓角矩形 3"/>
          <p:cNvSpPr/>
          <p:nvPr/>
        </p:nvSpPr>
        <p:spPr>
          <a:xfrm>
            <a:off x="1475656" y="4653136"/>
            <a:ext cx="1152128" cy="288032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cxnSp>
        <p:nvCxnSpPr>
          <p:cNvPr id="6" name="直線單箭頭接點 5"/>
          <p:cNvCxnSpPr>
            <a:endCxn id="4" idx="1"/>
          </p:cNvCxnSpPr>
          <p:nvPr/>
        </p:nvCxnSpPr>
        <p:spPr>
          <a:xfrm>
            <a:off x="539552" y="4797152"/>
            <a:ext cx="936104" cy="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131343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 startAt="2"/>
            </a:pPr>
            <a:r>
              <a:rPr lang="zh-TW" altLang="en-US" dirty="0" smtClean="0"/>
              <a:t>使用者登入（使用</a:t>
            </a:r>
            <a:r>
              <a:rPr lang="zh-TW" altLang="en-US" dirty="0" smtClean="0">
                <a:solidFill>
                  <a:srgbClr val="0070C0"/>
                </a:solidFill>
              </a:rPr>
              <a:t>校務資訊系統</a:t>
            </a:r>
            <a:r>
              <a:rPr lang="zh-TW" altLang="en-US" dirty="0" smtClean="0"/>
              <a:t>帳密）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zh-TW" altLang="en-US"/>
          </a:p>
        </p:txBody>
      </p:sp>
      <p:pic>
        <p:nvPicPr>
          <p:cNvPr id="4" name="圖片 3" descr="畫面剪輯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1268760"/>
            <a:ext cx="7147936" cy="5112568"/>
          </a:xfrm>
          <a:prstGeom prst="rect">
            <a:avLst/>
          </a:prstGeom>
        </p:spPr>
      </p:pic>
      <p:sp>
        <p:nvSpPr>
          <p:cNvPr id="5" name="圓角矩形 4"/>
          <p:cNvSpPr/>
          <p:nvPr/>
        </p:nvSpPr>
        <p:spPr>
          <a:xfrm>
            <a:off x="1115616" y="2852936"/>
            <a:ext cx="1440160" cy="432048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cxnSp>
        <p:nvCxnSpPr>
          <p:cNvPr id="6" name="直線單箭頭接點 5"/>
          <p:cNvCxnSpPr>
            <a:endCxn id="5" idx="1"/>
          </p:cNvCxnSpPr>
          <p:nvPr/>
        </p:nvCxnSpPr>
        <p:spPr>
          <a:xfrm>
            <a:off x="179512" y="2996952"/>
            <a:ext cx="936104" cy="72008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257814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Grp="1" noChangeAspect="1" noChangeArrowheads="1"/>
          </p:cNvPicPr>
          <p:nvPr>
            <p:ph sz="quarter"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016" t="8525" r="22804" b="20175"/>
          <a:stretch/>
        </p:blipFill>
        <p:spPr bwMode="auto">
          <a:xfrm>
            <a:off x="1259632" y="1340768"/>
            <a:ext cx="6480720" cy="47972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 startAt="3"/>
            </a:pPr>
            <a:r>
              <a:rPr lang="zh-TW" altLang="en-US" dirty="0" smtClean="0"/>
              <a:t>學習事務選單</a:t>
            </a:r>
            <a:r>
              <a:rPr lang="en-US" altLang="zh-TW" dirty="0" smtClean="0"/>
              <a:t>-</a:t>
            </a:r>
            <a:r>
              <a:rPr lang="zh-TW" altLang="en-US" dirty="0" smtClean="0"/>
              <a:t>行政管理</a:t>
            </a:r>
            <a:r>
              <a:rPr lang="en-US" altLang="zh-TW" dirty="0" smtClean="0"/>
              <a:t>-</a:t>
            </a:r>
            <a:r>
              <a:rPr lang="zh-TW" altLang="en-US" dirty="0" smtClean="0"/>
              <a:t>物品預約</a:t>
            </a:r>
            <a:endParaRPr lang="zh-TW" altLang="en-US" dirty="0"/>
          </a:p>
        </p:txBody>
      </p:sp>
      <p:cxnSp>
        <p:nvCxnSpPr>
          <p:cNvPr id="7" name="直線單箭頭接點 6"/>
          <p:cNvCxnSpPr/>
          <p:nvPr/>
        </p:nvCxnSpPr>
        <p:spPr>
          <a:xfrm>
            <a:off x="644055" y="3177358"/>
            <a:ext cx="936104" cy="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8" name="直線單箭頭接點 7"/>
          <p:cNvCxnSpPr/>
          <p:nvPr/>
        </p:nvCxnSpPr>
        <p:spPr>
          <a:xfrm>
            <a:off x="827584" y="3501008"/>
            <a:ext cx="936104" cy="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9" name="直線單箭頭接點 8"/>
          <p:cNvCxnSpPr>
            <a:stCxn id="13" idx="1"/>
          </p:cNvCxnSpPr>
          <p:nvPr/>
        </p:nvCxnSpPr>
        <p:spPr>
          <a:xfrm flipH="1">
            <a:off x="3315369" y="2524254"/>
            <a:ext cx="864096" cy="544706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10" name="文字方塊 9"/>
          <p:cNvSpPr txBox="1"/>
          <p:nvPr/>
        </p:nvSpPr>
        <p:spPr>
          <a:xfrm>
            <a:off x="363041" y="2996952"/>
            <a:ext cx="4645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endParaRPr lang="zh-TW" altLang="en-US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文字方塊 11"/>
          <p:cNvSpPr txBox="1"/>
          <p:nvPr/>
        </p:nvSpPr>
        <p:spPr>
          <a:xfrm>
            <a:off x="568807" y="3284984"/>
            <a:ext cx="4645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endParaRPr lang="zh-TW" altLang="en-US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文字方塊 12"/>
          <p:cNvSpPr txBox="1"/>
          <p:nvPr/>
        </p:nvSpPr>
        <p:spPr>
          <a:xfrm>
            <a:off x="4179465" y="2339588"/>
            <a:ext cx="4645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endParaRPr lang="zh-TW" altLang="en-US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401217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 startAt="4"/>
            </a:pPr>
            <a:r>
              <a:rPr lang="zh-TW" altLang="en-US" dirty="0" smtClean="0"/>
              <a:t>預約</a:t>
            </a:r>
            <a:endParaRPr lang="zh-TW" altLang="en-US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sz="quarter"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52" t="8149" r="21852" b="9264"/>
          <a:stretch/>
        </p:blipFill>
        <p:spPr bwMode="auto">
          <a:xfrm>
            <a:off x="1403647" y="1196752"/>
            <a:ext cx="6912769" cy="54726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" name="直線單箭頭接點 4"/>
          <p:cNvCxnSpPr/>
          <p:nvPr/>
        </p:nvCxnSpPr>
        <p:spPr>
          <a:xfrm>
            <a:off x="755974" y="3394165"/>
            <a:ext cx="936104" cy="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807154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 startAt="5"/>
            </a:pPr>
            <a:r>
              <a:rPr lang="zh-TW" altLang="en-US" dirty="0" smtClean="0"/>
              <a:t>填寫資料</a:t>
            </a:r>
            <a:r>
              <a:rPr lang="en-US" altLang="zh-TW" dirty="0" smtClean="0"/>
              <a:t>-</a:t>
            </a:r>
            <a:r>
              <a:rPr lang="zh-TW" altLang="en-US" dirty="0" smtClean="0"/>
              <a:t>送出</a:t>
            </a:r>
            <a:endParaRPr lang="zh-TW" altLang="en-US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sz="quarter"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170" t="8525" r="21852" b="8699"/>
          <a:stretch/>
        </p:blipFill>
        <p:spPr bwMode="auto">
          <a:xfrm>
            <a:off x="1259632" y="1196752"/>
            <a:ext cx="6624736" cy="54381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圓角矩形 3"/>
          <p:cNvSpPr/>
          <p:nvPr/>
        </p:nvSpPr>
        <p:spPr>
          <a:xfrm>
            <a:off x="2627784" y="2564904"/>
            <a:ext cx="2376264" cy="288032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5" name="文字方塊 4"/>
          <p:cNvSpPr txBox="1"/>
          <p:nvPr/>
        </p:nvSpPr>
        <p:spPr>
          <a:xfrm>
            <a:off x="3923928" y="2852936"/>
            <a:ext cx="2520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b="1" dirty="0" smtClean="0">
                <a:solidFill>
                  <a:srgbClr val="FF0000"/>
                </a:solidFill>
                <a:latin typeface="+mj-ea"/>
                <a:ea typeface="+mj-ea"/>
              </a:rPr>
              <a:t>日期兩欄位皆須選擇</a:t>
            </a:r>
            <a:endParaRPr lang="zh-TW" altLang="en-US" b="1" dirty="0">
              <a:solidFill>
                <a:srgbClr val="FF0000"/>
              </a:solidFill>
              <a:latin typeface="+mj-ea"/>
              <a:ea typeface="+mj-ea"/>
            </a:endParaRPr>
          </a:p>
        </p:txBody>
      </p:sp>
      <p:sp>
        <p:nvSpPr>
          <p:cNvPr id="7" name="圓角矩形 6"/>
          <p:cNvSpPr/>
          <p:nvPr/>
        </p:nvSpPr>
        <p:spPr>
          <a:xfrm>
            <a:off x="2483768" y="5013176"/>
            <a:ext cx="2592288" cy="288032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cxnSp>
        <p:nvCxnSpPr>
          <p:cNvPr id="8" name="直線單箭頭接點 7"/>
          <p:cNvCxnSpPr/>
          <p:nvPr/>
        </p:nvCxnSpPr>
        <p:spPr>
          <a:xfrm>
            <a:off x="1907704" y="4581128"/>
            <a:ext cx="792088" cy="36004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10" name="文字方塊 9"/>
          <p:cNvSpPr txBox="1"/>
          <p:nvPr/>
        </p:nvSpPr>
        <p:spPr>
          <a:xfrm>
            <a:off x="3995936" y="5229200"/>
            <a:ext cx="2520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b="1" dirty="0" smtClean="0">
                <a:solidFill>
                  <a:srgbClr val="FF0000"/>
                </a:solidFill>
                <a:latin typeface="+mj-ea"/>
                <a:ea typeface="+mj-ea"/>
              </a:rPr>
              <a:t>可一次借多間教室</a:t>
            </a:r>
            <a:endParaRPr lang="zh-TW" altLang="en-US" b="1" dirty="0">
              <a:solidFill>
                <a:srgbClr val="FF0000"/>
              </a:solidFill>
              <a:latin typeface="+mj-ea"/>
              <a:ea typeface="+mj-ea"/>
            </a:endParaRPr>
          </a:p>
        </p:txBody>
      </p:sp>
      <p:sp>
        <p:nvSpPr>
          <p:cNvPr id="11" name="文字方塊 10"/>
          <p:cNvSpPr txBox="1"/>
          <p:nvPr/>
        </p:nvSpPr>
        <p:spPr>
          <a:xfrm>
            <a:off x="1187624" y="4221088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b="1" dirty="0" smtClean="0">
                <a:solidFill>
                  <a:srgbClr val="FF0000"/>
                </a:solidFill>
                <a:latin typeface="+mj-ea"/>
                <a:ea typeface="+mj-ea"/>
              </a:rPr>
              <a:t>選擇教室</a:t>
            </a:r>
            <a:endParaRPr lang="zh-TW" altLang="en-US" b="1" dirty="0">
              <a:solidFill>
                <a:srgbClr val="FF0000"/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407855014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 startAt="6"/>
            </a:pPr>
            <a:r>
              <a:rPr lang="zh-TW" altLang="en-US" dirty="0" smtClean="0"/>
              <a:t>等待管理者審核</a:t>
            </a:r>
            <a:endParaRPr lang="zh-TW" altLang="en-US" dirty="0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sz="quarter"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745" t="8149" r="21852" b="8888"/>
          <a:stretch/>
        </p:blipFill>
        <p:spPr bwMode="auto">
          <a:xfrm>
            <a:off x="1259632" y="1163249"/>
            <a:ext cx="6480720" cy="53620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圓角矩形 3"/>
          <p:cNvSpPr/>
          <p:nvPr/>
        </p:nvSpPr>
        <p:spPr>
          <a:xfrm>
            <a:off x="5580112" y="3356992"/>
            <a:ext cx="720080" cy="1584176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40356487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原創">
  <a:themeElements>
    <a:clrScheme name="原創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原創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原創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41</TotalTime>
  <Words>62</Words>
  <Application>Microsoft Office PowerPoint</Application>
  <PresentationFormat>如螢幕大小 (4:3)</PresentationFormat>
  <Paragraphs>16</Paragraphs>
  <Slides>7</Slides>
  <Notes>2</Notes>
  <HiddenSlides>0</HiddenSlides>
  <MMClips>0</MMClips>
  <ScaleCrop>false</ScaleCrop>
  <HeadingPairs>
    <vt:vector size="4" baseType="variant">
      <vt:variant>
        <vt:lpstr>佈景主題</vt:lpstr>
      </vt:variant>
      <vt:variant>
        <vt:i4>1</vt:i4>
      </vt:variant>
      <vt:variant>
        <vt:lpstr>投影片標題</vt:lpstr>
      </vt:variant>
      <vt:variant>
        <vt:i4>7</vt:i4>
      </vt:variant>
    </vt:vector>
  </HeadingPairs>
  <TitlesOfParts>
    <vt:vector size="8" baseType="lpstr">
      <vt:lpstr>原創</vt:lpstr>
      <vt:lpstr>全方位自主學習平台</vt:lpstr>
      <vt:lpstr>學校首頁-全方位自主學習平台</vt:lpstr>
      <vt:lpstr>使用者登入（使用校務資訊系統帳密）</vt:lpstr>
      <vt:lpstr>學習事務選單-行政管理-物品預約</vt:lpstr>
      <vt:lpstr>預約</vt:lpstr>
      <vt:lpstr>填寫資料-送出</vt:lpstr>
      <vt:lpstr>等待管理者審核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全方位自主學習平台</dc:title>
  <dc:creator>user</dc:creator>
  <cp:lastModifiedBy>user</cp:lastModifiedBy>
  <cp:revision>6</cp:revision>
  <dcterms:created xsi:type="dcterms:W3CDTF">2018-05-22T01:32:56Z</dcterms:created>
  <dcterms:modified xsi:type="dcterms:W3CDTF">2018-05-22T02:24:41Z</dcterms:modified>
</cp:coreProperties>
</file>